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2" r:id="rId13"/>
    <p:sldId id="267" r:id="rId14"/>
    <p:sldId id="270" r:id="rId15"/>
    <p:sldId id="268" r:id="rId16"/>
    <p:sldId id="269" r:id="rId17"/>
    <p:sldId id="274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2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3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9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5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8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6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88D7-1A8F-4E5D-8FA1-1771F3D3BBF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2A87-5D39-41F8-82C8-1DFB5B254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1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20" y="974413"/>
            <a:ext cx="3813697" cy="35803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266" y="4736892"/>
            <a:ext cx="9144000" cy="145708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Организационная работа с администрацией  ОО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по участию в мероприятиях –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основа формирования первичной профсоюзной организации.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2452" y="376742"/>
            <a:ext cx="443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МБДОУ ПГО «Детский сад №69 комбинированного вида»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20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43" y="464695"/>
            <a:ext cx="1178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Проводились тренировки по боулингу всеми желающими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61" y="974361"/>
            <a:ext cx="7605009" cy="570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7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793" y="419725"/>
            <a:ext cx="1187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ноябре состоялась поездка на горячие термальные источники в Тюмень!</a:t>
            </a:r>
          </a:p>
          <a:p>
            <a:pPr algn="ctr"/>
            <a:r>
              <a:rPr lang="ru-RU" sz="2400" dirty="0" smtClean="0"/>
              <a:t> Зарядились позитивом и здоровьем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6" y="1495659"/>
            <a:ext cx="6858000" cy="509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0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0" y="1311639"/>
            <a:ext cx="7395148" cy="5546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99803" y="314793"/>
            <a:ext cx="11092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Новогодний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корпоратив</a:t>
            </a:r>
            <a:r>
              <a:rPr lang="ru-RU" sz="2800" b="1" i="1" dirty="0" smtClean="0">
                <a:solidFill>
                  <a:srgbClr val="002060"/>
                </a:solidFill>
              </a:rPr>
              <a:t> в кафе Ласточка.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 живой музыкой – группа Альтаир. Тема вечеринки – герои сказок.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7" y="359764"/>
            <a:ext cx="4345274" cy="5793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21311" y="794479"/>
            <a:ext cx="581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Любим лыжи и соревнования!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8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8" y="1394086"/>
            <a:ext cx="3868866" cy="5158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17" y="1534616"/>
            <a:ext cx="6690610" cy="5017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9744" y="224852"/>
            <a:ext cx="1115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Отмечаем начало весны на базе Городок Солнца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79" y="979573"/>
            <a:ext cx="8223299" cy="5464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9882" y="134911"/>
            <a:ext cx="1143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 нашем МБДОУ прошел конкурс "Лучший младший воспитатель"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50" y="1013238"/>
            <a:ext cx="6187189" cy="4640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996066" y="794479"/>
            <a:ext cx="520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 место в </a:t>
            </a:r>
            <a:r>
              <a:rPr lang="ru-RU" sz="2400" dirty="0" err="1" smtClean="0"/>
              <a:t>квесте</a:t>
            </a:r>
            <a:r>
              <a:rPr lang="ru-RU" sz="2400" dirty="0" smtClean="0"/>
              <a:t> по охране труда у молодых педагогов 69 МБДОУ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9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421" y="584616"/>
            <a:ext cx="10013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комитет вместе с администрацией ДОУ ставит перед собой задачи по сплочению коллектива, по увеличению членства в профсоюзе, улучшению социально – экономического положения работников, развитие социального партнерства, укрепление и развитие профессиональной солидарности, взаимопомощь членам ППО.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хотим, чтобы все работники: и администрация, и воспитатели, и младшие воспитатели - были объединены не только профессиональной деятельностью, но и досугом, чтобы коллектив участвовал в жизни каждого сотрудника, помогал решать проблемы, радовался и огорчался вместе с ним. Только в таком дружном коллективе есть место новым творческим начинаниям, профессиональному росту, прогрессивным идеям. Только в таком коллективе, где профком и администрация ДОУ  заинтересованы в создании хороших условий труда для сотрудников, они будут чувствовать себя комфортно и уверенно.</a:t>
            </a:r>
          </a:p>
        </p:txBody>
      </p:sp>
    </p:spTree>
    <p:extLst>
      <p:ext uri="{BB962C8B-B14F-4D97-AF65-F5344CB8AC3E}">
        <p14:creationId xmlns:p14="http://schemas.microsoft.com/office/powerpoint/2010/main" val="421042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55" y="989351"/>
            <a:ext cx="10553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 профсоюзом в будущее!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39" y="3303457"/>
            <a:ext cx="6571922" cy="21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095" y="839449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На сегодняшний день в профсоюзе 89 чел</a:t>
            </a:r>
          </a:p>
          <a:p>
            <a:pPr algn="ctr"/>
            <a:r>
              <a:rPr lang="ru-RU" sz="5400" dirty="0" smtClean="0"/>
              <a:t>69 блок – 30 чел,</a:t>
            </a:r>
          </a:p>
          <a:p>
            <a:pPr algn="ctr"/>
            <a:r>
              <a:rPr lang="ru-RU" sz="5400" dirty="0" smtClean="0"/>
              <a:t>67 блок – 37 чел,</a:t>
            </a:r>
          </a:p>
          <a:p>
            <a:pPr algn="ctr"/>
            <a:r>
              <a:rPr lang="ru-RU" sz="5400" dirty="0" smtClean="0"/>
              <a:t>64 блок – 22 чел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" y="3865276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3902003"/>
            <a:ext cx="3954126" cy="295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346" y="437795"/>
            <a:ext cx="4912253" cy="531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783" y="1001502"/>
            <a:ext cx="4138672" cy="388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9803" y="149902"/>
            <a:ext cx="586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Оформление стендов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282" y="284813"/>
            <a:ext cx="1022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сентябре традиционный поход на гору Азов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8" y="794477"/>
            <a:ext cx="8799226" cy="586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58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47" y="262326"/>
            <a:ext cx="6915462" cy="518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2600791"/>
            <a:ext cx="5763719" cy="384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4734" y="614597"/>
            <a:ext cx="389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Азов гора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88" y="1282075"/>
            <a:ext cx="8026608" cy="535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4754" y="314793"/>
            <a:ext cx="1127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22 сентября на площади Солдата ППО Детский сад №69 приняла участие в митинге против пенсионной реформы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65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85" y="404734"/>
            <a:ext cx="11032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14-15 сентября состоялся </a:t>
            </a:r>
            <a:r>
              <a:rPr lang="ru-RU" sz="2400" dirty="0" err="1" smtClean="0"/>
              <a:t>турслет</a:t>
            </a:r>
            <a:r>
              <a:rPr lang="ru-RU" sz="2400" dirty="0" smtClean="0"/>
              <a:t> работников народного образования на базе лагеря «Лесная сказка». Команда 69 садика заняла 1 место! Вязали узлы, разжигали костер, пели песни, ползали по веревочной лестнице, представляли стенгазету.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2" y="2320274"/>
            <a:ext cx="4667250" cy="3476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29" y="2320274"/>
            <a:ext cx="30099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8" y="611567"/>
            <a:ext cx="7724931" cy="5793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725" y="149902"/>
            <a:ext cx="1085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Газета «Маршруты этого лета»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08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43" y="509665"/>
            <a:ext cx="1131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октябре состоялась коллективная поездка в цирк со скидкой на билеты в 50 %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328" y="1926238"/>
            <a:ext cx="5176603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79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</TotalTime>
  <Words>343</Words>
  <Application>Microsoft Office PowerPoint</Application>
  <PresentationFormat>Широкоэкранный</PresentationFormat>
  <Paragraphs>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Организационная работа с администрацией  ОО  по участию в мероприятиях –  основа формирования первичной профсоюзной организации.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Профсоюзный отчет 2018-2019 г </dc:title>
  <dc:creator>Ingrid</dc:creator>
  <cp:lastModifiedBy>Ingrid</cp:lastModifiedBy>
  <cp:revision>17</cp:revision>
  <dcterms:created xsi:type="dcterms:W3CDTF">2019-06-03T06:17:43Z</dcterms:created>
  <dcterms:modified xsi:type="dcterms:W3CDTF">2019-08-26T04:29:48Z</dcterms:modified>
</cp:coreProperties>
</file>