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72" r:id="rId13"/>
    <p:sldId id="267" r:id="rId14"/>
    <p:sldId id="270" r:id="rId15"/>
    <p:sldId id="268" r:id="rId16"/>
    <p:sldId id="269" r:id="rId17"/>
    <p:sldId id="274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96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2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237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59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692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556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60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8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06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94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788D7-1A8F-4E5D-8FA1-1771F3D3BBFD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E2A87-5D39-41F8-82C8-1DFB5B2546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1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120" y="974413"/>
            <a:ext cx="3813697" cy="35803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9266" y="4736892"/>
            <a:ext cx="9144000" cy="1457085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Организационная работа с администрацией  ОО </a:t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по участию в мероприятиях – </a:t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основа формирования первичной профсоюзной организации.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82452" y="376742"/>
            <a:ext cx="4437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МБДОУ ПГО «Детский сад №69 комбинированного вида»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203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843" y="464695"/>
            <a:ext cx="1178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Проводились тренировки по боулингу всеми желающими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361" y="974361"/>
            <a:ext cx="7605009" cy="5703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570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793" y="419725"/>
            <a:ext cx="11877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ноябре состоялась поездка на горячие термальные источники в Тюмень!</a:t>
            </a:r>
          </a:p>
          <a:p>
            <a:pPr algn="ctr"/>
            <a:r>
              <a:rPr lang="ru-RU" sz="2400" dirty="0" smtClean="0"/>
              <a:t> Зарядились позитивом и здоровьем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6" y="1495659"/>
            <a:ext cx="6858000" cy="5095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790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590" y="1311639"/>
            <a:ext cx="7395148" cy="5546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99803" y="314793"/>
            <a:ext cx="11092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Новогодний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корпоратив</a:t>
            </a:r>
            <a:r>
              <a:rPr lang="ru-RU" sz="2800" b="1" i="1" dirty="0" smtClean="0">
                <a:solidFill>
                  <a:srgbClr val="002060"/>
                </a:solidFill>
              </a:rPr>
              <a:t> в кафе Ласточка.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С живой музыкой – группа Альтаир. Тема вечеринки – герои сказок.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7" y="359764"/>
            <a:ext cx="4345274" cy="57936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621311" y="794479"/>
            <a:ext cx="581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Любим лыжи и соревнования!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87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98" y="1394086"/>
            <a:ext cx="3868866" cy="5158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17" y="1534616"/>
            <a:ext cx="6690610" cy="5017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89744" y="224852"/>
            <a:ext cx="11152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Отмечаем начало весны на базе Городок Солнца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79" y="979573"/>
            <a:ext cx="8223299" cy="5464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79882" y="134911"/>
            <a:ext cx="11437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 нашем МБДОУ прошел конкурс "Лучший младший воспитатель"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68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50" y="1013238"/>
            <a:ext cx="6187189" cy="4640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996066" y="794479"/>
            <a:ext cx="5201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2</a:t>
            </a:r>
            <a:r>
              <a:rPr lang="ru-RU" sz="2400" dirty="0" smtClean="0"/>
              <a:t> место в </a:t>
            </a:r>
            <a:r>
              <a:rPr lang="ru-RU" sz="2400" dirty="0" err="1" smtClean="0"/>
              <a:t>квесте</a:t>
            </a:r>
            <a:r>
              <a:rPr lang="ru-RU" sz="2400" dirty="0" smtClean="0"/>
              <a:t> по охране труда у молодых педагогов 69 МБДОУ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9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4421" y="584616"/>
            <a:ext cx="100134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Профсоюзный комитет вместе с администрацией ДОУ ставит перед собой задачи по сплочению коллектива, по увеличению членства в профсоюзе, улучшению социально – экономического положения работников, развитие социального партнерства, укрепление и развитие профессиональной солидарности, взаимопомощь членам ППО.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хотим, чтобы все работники: и администрация, и воспитатели, и младшие воспитатели - были объединены не только профессиональной деятельностью, но и досугом, чтобы коллектив участвовал в жизни каждого сотрудника, помогал решать проблемы, радовался и огорчался вместе с ним. Только в таком дружном коллективе есть место новым творческим начинаниям, профессиональному росту, прогрессивным идеям. Только в таком коллективе, где профком и администрация ДОУ  заинтересованы в создании хороших условий труда для сотрудников, они будут чувствовать себя комфортно и уверенно.</a:t>
            </a:r>
          </a:p>
        </p:txBody>
      </p:sp>
    </p:spTree>
    <p:extLst>
      <p:ext uri="{BB962C8B-B14F-4D97-AF65-F5344CB8AC3E}">
        <p14:creationId xmlns:p14="http://schemas.microsoft.com/office/powerpoint/2010/main" val="4210425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4655" y="989351"/>
            <a:ext cx="105530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Спасибо за внимание!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С профсоюзом в будущее!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039" y="3303457"/>
            <a:ext cx="6571922" cy="213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0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9095" y="839449"/>
            <a:ext cx="91439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На сегодняшний день в профсоюзе 89 чел</a:t>
            </a:r>
          </a:p>
          <a:p>
            <a:pPr algn="ctr"/>
            <a:r>
              <a:rPr lang="ru-RU" sz="5400" dirty="0" smtClean="0"/>
              <a:t>69 блок – 30 чел,</a:t>
            </a:r>
          </a:p>
          <a:p>
            <a:pPr algn="ctr"/>
            <a:r>
              <a:rPr lang="ru-RU" sz="5400" dirty="0" smtClean="0"/>
              <a:t>67 блок – 37 чел,</a:t>
            </a:r>
          </a:p>
          <a:p>
            <a:pPr algn="ctr"/>
            <a:r>
              <a:rPr lang="ru-RU" sz="5400" dirty="0" smtClean="0"/>
              <a:t>64 блок – 22 чел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09" y="3865276"/>
            <a:ext cx="218122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5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" y="3902003"/>
            <a:ext cx="3954126" cy="2955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346" y="437795"/>
            <a:ext cx="4912253" cy="5313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783" y="1001502"/>
            <a:ext cx="4138672" cy="388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99803" y="149902"/>
            <a:ext cx="5861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060"/>
                </a:solidFill>
              </a:rPr>
              <a:t>Оформление стендов</a:t>
            </a:r>
            <a:endParaRPr lang="ru-RU" sz="32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4282" y="284813"/>
            <a:ext cx="10223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 сентябре традиционный поход на гору Азов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78" y="794477"/>
            <a:ext cx="8799226" cy="5866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584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847" y="262326"/>
            <a:ext cx="6915462" cy="5186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01" y="2600791"/>
            <a:ext cx="5763719" cy="3842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04734" y="614597"/>
            <a:ext cx="3897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Азов гора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07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988" y="1282075"/>
            <a:ext cx="8026608" cy="5351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74754" y="314793"/>
            <a:ext cx="11272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22 сентября на площади Солдата ППО Детский сад №69 приняла участие в митинге против пенсионной реформы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8656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685" y="404734"/>
            <a:ext cx="110327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14-15 сентября состоялся </a:t>
            </a:r>
            <a:r>
              <a:rPr lang="ru-RU" sz="2400" dirty="0" err="1" smtClean="0"/>
              <a:t>турслет</a:t>
            </a:r>
            <a:r>
              <a:rPr lang="ru-RU" sz="2400" dirty="0" smtClean="0"/>
              <a:t> работников народного образования на базе лагеря «Лесная сказка». Команда 69 садика заняла 1 место! Вязали узлы, разжигали костер, пели песни, ползали по веревочной лестнице, представляли стенгазету.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2" y="2320274"/>
            <a:ext cx="4667250" cy="34766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329" y="2320274"/>
            <a:ext cx="30099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698" y="611567"/>
            <a:ext cx="7724931" cy="57936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725" y="149902"/>
            <a:ext cx="10852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Газета «Маршруты этого лета»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508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843" y="509665"/>
            <a:ext cx="1131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октябре состоялась коллективная поездка в цирк со скидкой на билеты в 50 %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0328" y="1926238"/>
            <a:ext cx="5176603" cy="38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79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239</TotalTime>
  <Words>343</Words>
  <Application>Microsoft Office PowerPoint</Application>
  <PresentationFormat>Широкоэкранный</PresentationFormat>
  <Paragraphs>27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Организационная работа с администрацией  ОО  по участию в мероприятиях –  основа формирования первичной профсоюзной организации.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Профсоюзный отчет 2018-2019 г </dc:title>
  <dc:creator>Ingrid</dc:creator>
  <cp:lastModifiedBy>Ingrid</cp:lastModifiedBy>
  <cp:revision>17</cp:revision>
  <dcterms:created xsi:type="dcterms:W3CDTF">2019-06-03T06:17:43Z</dcterms:created>
  <dcterms:modified xsi:type="dcterms:W3CDTF">2019-08-26T04:29:48Z</dcterms:modified>
</cp:coreProperties>
</file>